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15"/>
  </p:handoutMasterIdLst>
  <p:sldIdLst>
    <p:sldId id="279" r:id="rId3"/>
    <p:sldId id="278" r:id="rId4"/>
    <p:sldId id="299" r:id="rId6"/>
    <p:sldId id="304" r:id="rId7"/>
    <p:sldId id="305" r:id="rId8"/>
    <p:sldId id="306" r:id="rId9"/>
    <p:sldId id="307" r:id="rId10"/>
    <p:sldId id="309" r:id="rId11"/>
    <p:sldId id="310" r:id="rId12"/>
    <p:sldId id="311" r:id="rId13"/>
    <p:sldId id="31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022"/>
    <a:srgbClr val="EBC771"/>
    <a:srgbClr val="AB2D20"/>
    <a:srgbClr val="BFBFBF"/>
    <a:srgbClr val="F3B42B"/>
    <a:srgbClr val="EA9B15"/>
    <a:srgbClr val="B0591F"/>
    <a:srgbClr val="65BFC2"/>
    <a:srgbClr val="503187"/>
    <a:srgbClr val="E9D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729"/>
  </p:normalViewPr>
  <p:slideViewPr>
    <p:cSldViewPr snapToGrid="0" snapToObjects="1">
      <p:cViewPr varScale="1">
        <p:scale>
          <a:sx n="103" d="100"/>
          <a:sy n="103" d="100"/>
        </p:scale>
        <p:origin x="72" y="684"/>
      </p:cViewPr>
      <p:guideLst>
        <p:guide orient="horz" pos="2160"/>
        <p:guide pos="38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6D9C9-E253-724D-A1A0-B1D92C30999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2EED-FBB5-1644-BAF5-3646E6FE01F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65670-D19C-1A43-9E15-1937E39C0A74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7B5A2-4B6D-8C48-A0AE-6536B7192058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7B5A2-4B6D-8C48-A0AE-6536B7192058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6590" y="6356350"/>
            <a:ext cx="535709" cy="365125"/>
          </a:xfrm>
          <a:prstGeom prst="rect">
            <a:avLst/>
          </a:prstGeom>
        </p:spPr>
        <p:txBody>
          <a:bodyPr/>
          <a:lstStyle/>
          <a:p>
            <a:fld id="{45DAF300-116A-5845-BFA8-37A509C31EB9}" type="slidenum">
              <a:rPr lang="ru-RU" smtClean="0"/>
            </a:fld>
            <a:endParaRPr lang="ru-RU"/>
          </a:p>
        </p:txBody>
      </p:sp>
      <p:pic>
        <p:nvPicPr>
          <p:cNvPr id="9" name="Picture 8" descr="Altium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75" y="855230"/>
            <a:ext cx="1385088" cy="296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tium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642" y="319768"/>
            <a:ext cx="1385088" cy="296182"/>
          </a:xfrm>
          <a:prstGeom prst="rect">
            <a:avLst/>
          </a:prstGeom>
        </p:spPr>
      </p:pic>
      <p:sp>
        <p:nvSpPr>
          <p:cNvPr id="1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6590" y="6356350"/>
            <a:ext cx="535709" cy="365125"/>
          </a:xfrm>
          <a:prstGeom prst="rect">
            <a:avLst/>
          </a:prstGeom>
        </p:spPr>
        <p:txBody>
          <a:bodyPr/>
          <a:lstStyle/>
          <a:p>
            <a:fld id="{45DAF300-116A-5845-BFA8-37A509C31EB9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6590" y="6356350"/>
            <a:ext cx="535709" cy="365125"/>
          </a:xfrm>
          <a:prstGeom prst="rect">
            <a:avLst/>
          </a:prstGeom>
        </p:spPr>
        <p:txBody>
          <a:bodyPr/>
          <a:lstStyle/>
          <a:p>
            <a:fld id="{45DAF300-116A-5845-BFA8-37A509C31EB9}" type="slidenum">
              <a:rPr lang="ru-RU" smtClean="0"/>
            </a:fld>
            <a:endParaRPr lang="ru-RU"/>
          </a:p>
        </p:txBody>
      </p:sp>
      <p:pic>
        <p:nvPicPr>
          <p:cNvPr id="4" name="Picture 3" descr="Altium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63" y="319768"/>
            <a:ext cx="1385088" cy="296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16590" y="6356350"/>
            <a:ext cx="535709" cy="365125"/>
          </a:xfrm>
          <a:prstGeom prst="rect">
            <a:avLst/>
          </a:prstGeom>
        </p:spPr>
        <p:txBody>
          <a:bodyPr/>
          <a:lstStyle/>
          <a:p>
            <a:fld id="{45DAF300-116A-5845-BFA8-37A509C31EB9}" type="slidenum">
              <a:rPr lang="ru-RU" smtClean="0"/>
            </a:fld>
            <a:endParaRPr lang="ru-RU"/>
          </a:p>
        </p:txBody>
      </p:sp>
      <p:pic>
        <p:nvPicPr>
          <p:cNvPr id="4" name="Picture 3" descr="Altium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63" y="319768"/>
            <a:ext cx="1385088" cy="29618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516590" y="6356350"/>
            <a:ext cx="535709" cy="365125"/>
          </a:xfrm>
          <a:prstGeom prst="rect">
            <a:avLst/>
          </a:prstGeom>
        </p:spPr>
        <p:txBody>
          <a:bodyPr/>
          <a:lstStyle/>
          <a:p>
            <a:fld id="{45DAF300-116A-5845-BFA8-37A509C31EB9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marL="0" marR="0" indent="0" algn="ctr" defTabSz="9144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3000" b="0" i="0" kern="1200" baseline="0">
          <a:solidFill>
            <a:schemeClr val="bg1"/>
          </a:solidFill>
          <a:latin typeface="Gotham Medium"/>
          <a:ea typeface="+mj-ea"/>
          <a:cs typeface="Gotham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376" y="2595801"/>
            <a:ext cx="8473056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cap="all" dirty="0" smtClean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《</a:t>
            </a:r>
            <a:r>
              <a:rPr lang="en-US" sz="3200" b="1" cap="all" dirty="0" err="1" smtClean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Altium</a:t>
            </a:r>
            <a:r>
              <a:rPr lang="en-US" sz="3200" b="1" cap="all" dirty="0" smtClean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 Designer 19 </a:t>
            </a:r>
            <a:endParaRPr lang="en-US" sz="3200" b="1" cap="all" dirty="0" smtClean="0">
              <a:solidFill>
                <a:srgbClr val="EBC771"/>
              </a:solidFill>
              <a:latin typeface="Gotham Bold" panose="02000803030000020004" pitchFamily="2" charset="0"/>
              <a:cs typeface="Open Sans"/>
            </a:endParaRPr>
          </a:p>
          <a:p>
            <a:pPr>
              <a:lnSpc>
                <a:spcPct val="90000"/>
              </a:lnSpc>
            </a:pPr>
            <a:r>
              <a:rPr lang="en-US" sz="3200" b="1" cap="all" dirty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 </a:t>
            </a:r>
            <a:r>
              <a:rPr lang="en-US" sz="3200" b="1" cap="all" dirty="0" smtClean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 PCB</a:t>
            </a:r>
            <a:r>
              <a:rPr lang="zh-CN" altLang="en-US" sz="3200" b="1" cap="all" dirty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设计官方设计指南</a:t>
            </a:r>
            <a:r>
              <a:rPr lang="en-US" altLang="zh-CN" sz="3200" b="1" cap="all" dirty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》</a:t>
            </a:r>
            <a:endParaRPr lang="en-US" altLang="zh-CN" sz="3200" b="1" cap="all" dirty="0">
              <a:solidFill>
                <a:srgbClr val="EBC771"/>
              </a:solidFill>
              <a:latin typeface="Gotham Bold" panose="02000803030000020004" pitchFamily="2" charset="0"/>
              <a:cs typeface="Open Sans"/>
            </a:endParaRPr>
          </a:p>
          <a:p>
            <a:pPr>
              <a:lnSpc>
                <a:spcPct val="90000"/>
              </a:lnSpc>
            </a:pPr>
            <a:r>
              <a:rPr lang="en-US" altLang="zh-CN" sz="3200" b="1" cap="all" dirty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 </a:t>
            </a:r>
            <a:r>
              <a:rPr lang="en-US" altLang="zh-CN" sz="3200" b="1" cap="all" dirty="0" smtClean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 </a:t>
            </a:r>
            <a:endParaRPr lang="en-US" altLang="zh-CN" sz="3200" b="1" cap="all" dirty="0" smtClean="0">
              <a:solidFill>
                <a:srgbClr val="EBC771"/>
              </a:solidFill>
              <a:latin typeface="Gotham Bold" panose="02000803030000020004" pitchFamily="2" charset="0"/>
              <a:cs typeface="Open Sans"/>
            </a:endParaRPr>
          </a:p>
          <a:p>
            <a:pPr>
              <a:lnSpc>
                <a:spcPct val="90000"/>
              </a:lnSpc>
            </a:pPr>
            <a:r>
              <a:rPr lang="en-US" altLang="zh-CN" sz="3200" b="1" cap="all" dirty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 </a:t>
            </a:r>
            <a:r>
              <a:rPr lang="en-US" altLang="zh-CN" sz="3200" b="1" cap="all" dirty="0" smtClean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 </a:t>
            </a:r>
            <a:r>
              <a:rPr lang="zh-CN" altLang="en-US" sz="3200" b="1" cap="all" dirty="0">
                <a:solidFill>
                  <a:srgbClr val="EBC771"/>
                </a:solidFill>
                <a:latin typeface="Gotham Bold" panose="02000803030000020004" pitchFamily="2" charset="0"/>
                <a:cs typeface="Open Sans"/>
              </a:rPr>
              <a:t>第二章 工程的创建及管理</a:t>
            </a:r>
            <a:endParaRPr lang="zh-CN" altLang="en-US" sz="3200" b="1" cap="all" dirty="0">
              <a:solidFill>
                <a:srgbClr val="EBC771"/>
              </a:solidFill>
              <a:latin typeface="Gotham Bold" panose="02000803030000020004" pitchFamily="2" charset="0"/>
              <a:cs typeface="Open Sans"/>
            </a:endParaRPr>
          </a:p>
          <a:p>
            <a:pPr>
              <a:lnSpc>
                <a:spcPct val="90000"/>
              </a:lnSpc>
            </a:pPr>
            <a:endParaRPr lang="en-US" sz="3200" b="1" cap="all" dirty="0">
              <a:solidFill>
                <a:srgbClr val="EBC771"/>
              </a:solidFill>
              <a:latin typeface="Gotham Bold" panose="02000803030000020004" pitchFamily="2" charset="0"/>
              <a:cs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256" y="6349872"/>
            <a:ext cx="530145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Gotham Medium" panose="02000603030000020004" pitchFamily="2" charset="0"/>
                <a:cs typeface="Open Sans"/>
              </a:rPr>
              <a:t>本课件版权归</a:t>
            </a:r>
            <a:r>
              <a:rPr lang="en-US" altLang="zh-CN" dirty="0" err="1" smtClean="0">
                <a:solidFill>
                  <a:schemeClr val="bg1"/>
                </a:solidFill>
                <a:latin typeface="Franklin Gothic Book" panose="020B0503020102020204" pitchFamily="34" charset="0"/>
                <a:cs typeface="Open Sans"/>
              </a:rPr>
              <a:t>Altium</a:t>
            </a:r>
            <a:r>
              <a:rPr lang="zh-CN" altLang="en-US" dirty="0" smtClean="0">
                <a:solidFill>
                  <a:schemeClr val="bg1"/>
                </a:solidFill>
                <a:latin typeface="Gotham Medium" panose="02000603030000020004" pitchFamily="2" charset="0"/>
                <a:cs typeface="Open Sans"/>
              </a:rPr>
              <a:t>中国所有，不得用于商业用途</a:t>
            </a:r>
            <a:endParaRPr lang="en-US" cap="none" dirty="0">
              <a:solidFill>
                <a:schemeClr val="bg1"/>
              </a:solidFill>
              <a:latin typeface="Gotham Medium" panose="02000603030000020004" pitchFamily="2" charset="0"/>
              <a:cs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574675" y="1313815"/>
            <a:ext cx="1103122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b="1" dirty="0" smtClean="0">
                <a:solidFill>
                  <a:srgbClr val="CF9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从工程中移除已有文件</a:t>
            </a:r>
            <a:endParaRPr b="1" dirty="0" smtClean="0">
              <a:solidFill>
                <a:srgbClr val="CF90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如要从工程中移除已有原理图、PCB、原理图库、PCB元件库等文件。可在工程目录下的选择需要移除的文件，然后单击鼠标右键，执行“从工程中移除…”命令，即可从工程中移除相应的文件。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为工程添加或移除已有文件</a:t>
            </a:r>
            <a:endParaRPr lang="zh-CN" altLang="en-US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690" y="2536825"/>
            <a:ext cx="3690620" cy="3726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574675" y="1313815"/>
            <a:ext cx="1103122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在工程目录上单击鼠标右键，执行“浏览”命令，即可浏览工程文件所在的路径，用户可以快速的找到工程文件的存放位置和查看文件。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快速查询文件保存路径</a:t>
            </a:r>
            <a:endParaRPr lang="zh-CN" altLang="en-US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560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9298" y="2101215"/>
            <a:ext cx="5653405" cy="4185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555308" y="1106170"/>
            <a:ext cx="11081385" cy="5567045"/>
          </a:xfrm>
          <a:prstGeom prst="roundRect">
            <a:avLst>
              <a:gd name="adj" fmla="val 37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完整工程文件的组成</a:t>
            </a:r>
            <a:endParaRPr sz="280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sz="280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创建新工程及各类组成文件</a:t>
            </a:r>
            <a:endParaRPr sz="280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sz="280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为工程添加或移除已有文件</a:t>
            </a:r>
            <a:endParaRPr sz="280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sz="280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快速查询文件保存路径</a:t>
            </a:r>
            <a:endParaRPr sz="280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sz="280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内容提要</a:t>
            </a:r>
            <a:endParaRPr lang="ru-RU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6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574675" y="1313815"/>
            <a:ext cx="10991215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b="1" dirty="0" smtClean="0">
                <a:solidFill>
                  <a:srgbClr val="CF9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一个完整Altium Designer工程至少包含这五个文件</a:t>
            </a:r>
            <a:endParaRPr b="1" dirty="0" smtClean="0">
              <a:solidFill>
                <a:srgbClr val="CF90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（1）工程文件，后缀名为 .PrjPcb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（2）原理图文件，后缀名为.SchDoc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（3）原理图库文件，后缀名为.SCHLIB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（4）PCB文件，后缀名为.PcbDoc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（5）PCB元件库文件，后缀名为.PcbLib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965" y="2116455"/>
            <a:ext cx="4391025" cy="4173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完整工程文件的组成</a:t>
            </a:r>
            <a:endParaRPr lang="zh-CN" altLang="en-US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574675" y="1313815"/>
            <a:ext cx="1103122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b="1" dirty="0" smtClean="0">
                <a:solidFill>
                  <a:srgbClr val="CF9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1.工程文件的创建</a:t>
            </a:r>
            <a:endParaRPr b="1" dirty="0" smtClean="0">
              <a:solidFill>
                <a:srgbClr val="CF90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执行菜单栏中“文件”→“新的”→“项目”命令，新建一个PCB工程，选择Local Projects，在Project Type中选择&lt;Default&gt;类型，并在右侧输入工程名及保存路径后，单击Create按钮创建新的PCB工程。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创建新工程及各类组成文件</a:t>
            </a:r>
            <a:endParaRPr lang="zh-CN" altLang="en-US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1843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3562985"/>
            <a:ext cx="4757738" cy="1309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870" y="3060065"/>
            <a:ext cx="5915025" cy="2901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574675" y="1313815"/>
            <a:ext cx="1103122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b="1" dirty="0" smtClean="0">
                <a:solidFill>
                  <a:srgbClr val="CF9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2.原理图文件的创建</a:t>
            </a:r>
            <a:endParaRPr b="1" dirty="0" smtClean="0">
              <a:solidFill>
                <a:srgbClr val="CF90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执行菜单栏中“文件→新的→原理图”命令创建新的原理图文件。单击工具栏左上角的“保存”按钮，或者按快捷键Ctrl+S，保存新建的原理图到工程文件路径下。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创建新工程及各类组成文件</a:t>
            </a:r>
            <a:endParaRPr lang="zh-CN" altLang="en-US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19464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95" y="3212465"/>
            <a:ext cx="5013960" cy="2384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5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2536825"/>
            <a:ext cx="4833620" cy="3735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574675" y="1313815"/>
            <a:ext cx="1103122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b="1" dirty="0" smtClean="0">
                <a:solidFill>
                  <a:srgbClr val="CF9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3.原理图库文件的创建</a:t>
            </a:r>
            <a:endParaRPr b="1" dirty="0" smtClean="0">
              <a:solidFill>
                <a:srgbClr val="CF90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执行菜单栏中“文件→新的→库→原理图库”命令创建新的原理图库文件，单击菜单栏左上角的“保存”按钮或者按快捷键Ctrl+S，保存新建的原理图库文件到工程文件路径下。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创建新工程及各类组成文件</a:t>
            </a:r>
            <a:endParaRPr lang="zh-CN" altLang="en-US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048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2572385"/>
            <a:ext cx="4627245" cy="3704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6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572385"/>
            <a:ext cx="4790440" cy="3701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574675" y="1313815"/>
            <a:ext cx="1103122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b="1" dirty="0" smtClean="0">
                <a:solidFill>
                  <a:srgbClr val="CF9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4.PCB文件的创建</a:t>
            </a:r>
            <a:endParaRPr lang="zh-CN" altLang="zh-CN" sz="2000" b="1" dirty="0" smtClean="0">
              <a:solidFill>
                <a:srgbClr val="CF90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执行菜单栏中“文件→新的→PCB”命令创建新的PCB文件，单击菜单栏左上角的“保存”按钮，或者按快捷键Ctrl+S，保存新建的PCB文件到工程文件路径下。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创建新工程及各类组成文件</a:t>
            </a:r>
            <a:endParaRPr lang="zh-CN" altLang="en-US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150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3155315"/>
            <a:ext cx="4916805" cy="2522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0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80" y="2569210"/>
            <a:ext cx="4779010" cy="36944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574675" y="1313815"/>
            <a:ext cx="1103122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b="1" dirty="0" smtClean="0">
                <a:solidFill>
                  <a:srgbClr val="CF9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5.PCB元件库文件的创建</a:t>
            </a:r>
            <a:endParaRPr b="1" dirty="0" smtClean="0">
              <a:solidFill>
                <a:srgbClr val="CF90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执行菜单栏中“文件→新的→库→PCB元件库”创建新的PCB元件库文件，单击菜单栏左上角的“保存”按钮，或者按Ctrl+S，保存新建的PCB元件库文件到工程文件路径下。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创建新工程及各类组成文件</a:t>
            </a:r>
            <a:endParaRPr lang="zh-CN" altLang="en-US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253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015" y="2559685"/>
            <a:ext cx="4569460" cy="3688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65" y="2559685"/>
            <a:ext cx="4774565" cy="3689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/>
        </p:nvSpPr>
        <p:spPr>
          <a:xfrm>
            <a:off x="574675" y="1313815"/>
            <a:ext cx="11031220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b="1" dirty="0" smtClean="0">
                <a:solidFill>
                  <a:srgbClr val="CF90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为工程添加已有文件</a:t>
            </a:r>
            <a:endParaRPr b="1" dirty="0" smtClean="0">
              <a:solidFill>
                <a:srgbClr val="CF90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给工程添加已有原理图、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PCB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、原理图库、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PCB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元件库等文件。在工程目录上单击鼠标右键，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执行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“添加已有文档到工程”命令，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然后</a:t>
            </a:r>
            <a:r>
              <a:rPr lang="zh-CN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选择需要添加到工程的文件即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可。</a:t>
            </a:r>
            <a:endParaRPr lang="zh-CN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Заголовок 1"/>
          <p:cNvSpPr txBox="1"/>
          <p:nvPr/>
        </p:nvSpPr>
        <p:spPr>
          <a:xfrm>
            <a:off x="301260" y="151522"/>
            <a:ext cx="9668239" cy="646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3000" b="0" i="0" kern="1200" baseline="0">
                <a:solidFill>
                  <a:srgbClr val="262626"/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FFFFFF"/>
                </a:solidFill>
                <a:latin typeface="+mn-lt"/>
                <a:ea typeface="黑体" panose="02010609060101010101" pitchFamily="49" charset="-122"/>
                <a:cs typeface="Open Sans"/>
              </a:rPr>
              <a:t>为工程添加或移除已有文件</a:t>
            </a:r>
            <a:endParaRPr lang="zh-CN" altLang="en-US" sz="2400" b="1" dirty="0">
              <a:solidFill>
                <a:srgbClr val="FFFFFF"/>
              </a:solidFill>
              <a:latin typeface="+mn-lt"/>
              <a:ea typeface="黑体" panose="02010609060101010101" pitchFamily="49" charset="-122"/>
              <a:cs typeface="Open Sans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9969500" y="6263640"/>
            <a:ext cx="2008505" cy="537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000" b="0" i="0" kern="1200" baseline="0">
                <a:solidFill>
                  <a:schemeClr val="bg1">
                    <a:lumMod val="75000"/>
                  </a:schemeClr>
                </a:solidFill>
                <a:latin typeface="Gotham Medium"/>
                <a:ea typeface="+mj-ea"/>
                <a:cs typeface="Gotham Medium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3040000020004" pitchFamily="2" charset="0"/>
                <a:cs typeface="Open Sans"/>
              </a:rPr>
              <a:t>www.altium.com.cn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355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7108" y="2495550"/>
            <a:ext cx="5137785" cy="3831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tiumLive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</Words>
  <Application>WPS 演示</Application>
  <PresentationFormat>Widescreen</PresentationFormat>
  <Paragraphs>91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宋体</vt:lpstr>
      <vt:lpstr>Wingdings</vt:lpstr>
      <vt:lpstr>Gotham Medium</vt:lpstr>
      <vt:lpstr>Arial</vt:lpstr>
      <vt:lpstr>Gotham Bold</vt:lpstr>
      <vt:lpstr>Open Sans</vt:lpstr>
      <vt:lpstr>Gotham Medium</vt:lpstr>
      <vt:lpstr>Franklin Gothic Book</vt:lpstr>
      <vt:lpstr>黑体</vt:lpstr>
      <vt:lpstr>Gotham Book</vt:lpstr>
      <vt:lpstr>Calibri</vt:lpstr>
      <vt:lpstr>Source Sans Pro Black</vt:lpstr>
      <vt:lpstr>DengXian</vt:lpstr>
      <vt:lpstr>Dream Orphans</vt:lpstr>
      <vt:lpstr>Source Sans Pro Semibold</vt:lpstr>
      <vt:lpstr>微软雅黑</vt:lpstr>
      <vt:lpstr>Arial Unicode MS</vt:lpstr>
      <vt:lpstr>Segoe Print</vt:lpstr>
      <vt:lpstr>AltiumLive2017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Echo'</cp:lastModifiedBy>
  <cp:revision>146</cp:revision>
  <dcterms:created xsi:type="dcterms:W3CDTF">2015-10-20T08:08:00Z</dcterms:created>
  <dcterms:modified xsi:type="dcterms:W3CDTF">2019-08-02T03:36:12Z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